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7012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882" y="108"/>
      </p:cViewPr>
      <p:guideLst>
        <p:guide orient="horz" pos="2160"/>
        <p:guide pos="30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591" y="1122363"/>
            <a:ext cx="824603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652" y="3602038"/>
            <a:ext cx="72759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5B3-8106-4BD9-BD15-46E2071F6C4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73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5B3-8106-4BD9-BD15-46E2071F6C4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8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2431" y="365125"/>
            <a:ext cx="2091824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959" y="365125"/>
            <a:ext cx="6154207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5B3-8106-4BD9-BD15-46E2071F6C4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9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5B3-8106-4BD9-BD15-46E2071F6C4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4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06" y="1709740"/>
            <a:ext cx="836729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906" y="4589465"/>
            <a:ext cx="836729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5B3-8106-4BD9-BD15-46E2071F6C4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16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958" y="1825625"/>
            <a:ext cx="41230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1239" y="1825625"/>
            <a:ext cx="41230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5B3-8106-4BD9-BD15-46E2071F6C4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26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22" y="365127"/>
            <a:ext cx="836729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23" y="1681163"/>
            <a:ext cx="41040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223" y="2505075"/>
            <a:ext cx="410406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1240" y="1681163"/>
            <a:ext cx="412427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1240" y="2505075"/>
            <a:ext cx="4124279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5B3-8106-4BD9-BD15-46E2071F6C4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4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5B3-8106-4BD9-BD15-46E2071F6C4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69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5B3-8106-4BD9-BD15-46E2071F6C4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49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22" y="457200"/>
            <a:ext cx="312889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4279" y="987427"/>
            <a:ext cx="491123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22" y="2057400"/>
            <a:ext cx="312889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5B3-8106-4BD9-BD15-46E2071F6C4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99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22" y="457200"/>
            <a:ext cx="312889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24279" y="987427"/>
            <a:ext cx="491123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22" y="2057400"/>
            <a:ext cx="312889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5B3-8106-4BD9-BD15-46E2071F6C4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26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959" y="365127"/>
            <a:ext cx="83672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959" y="1825625"/>
            <a:ext cx="83672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958" y="6356352"/>
            <a:ext cx="2182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4E5B3-8106-4BD9-BD15-46E2071F6C4A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3527" y="6356352"/>
            <a:ext cx="3274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1482" y="6356352"/>
            <a:ext cx="2182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7DA8-C598-4378-931E-521BAD4B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98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5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0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Произвольный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dcterms:created xsi:type="dcterms:W3CDTF">2020-03-10T13:19:29Z</dcterms:created>
  <dcterms:modified xsi:type="dcterms:W3CDTF">2020-03-23T14:40:50Z</dcterms:modified>
</cp:coreProperties>
</file>