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0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882" y="108"/>
      </p:cViewPr>
      <p:guideLst>
        <p:guide orient="horz" pos="2160"/>
        <p:guide pos="3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91" y="1122363"/>
            <a:ext cx="82460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652" y="3602038"/>
            <a:ext cx="72759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3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431" y="365125"/>
            <a:ext cx="209182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959" y="365125"/>
            <a:ext cx="615420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06" y="1709740"/>
            <a:ext cx="83672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06" y="4589465"/>
            <a:ext cx="83672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958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239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365127"/>
            <a:ext cx="836729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23" y="1681163"/>
            <a:ext cx="4104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23" y="2505075"/>
            <a:ext cx="410406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240" y="1681163"/>
            <a:ext cx="41242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240" y="2505075"/>
            <a:ext cx="412427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279" y="987427"/>
            <a:ext cx="49112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4279" y="987427"/>
            <a:ext cx="491123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959" y="365127"/>
            <a:ext cx="8367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59" y="1825625"/>
            <a:ext cx="8367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958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527" y="6356352"/>
            <a:ext cx="3274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482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2020-03-10T13:19:29Z</dcterms:created>
  <dcterms:modified xsi:type="dcterms:W3CDTF">2020-03-16T12:53:14Z</dcterms:modified>
</cp:coreProperties>
</file>